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3" r:id="rId7"/>
    <p:sldId id="264" r:id="rId8"/>
    <p:sldId id="265" r:id="rId9"/>
    <p:sldId id="262" r:id="rId10"/>
    <p:sldId id="266" r:id="rId11"/>
    <p:sldId id="260" r:id="rId1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6013" autoAdjust="0"/>
  </p:normalViewPr>
  <p:slideViewPr>
    <p:cSldViewPr snapToGrid="0">
      <p:cViewPr varScale="1">
        <p:scale>
          <a:sx n="104" d="100"/>
          <a:sy n="104" d="100"/>
        </p:scale>
        <p:origin x="19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A93C97-0554-4019-A160-B6B04C165DF7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05E110-D463-46B4-A12C-3ED694BE691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0152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</a:t>
            </a:r>
            <a:r>
              <a:rPr lang="en-US" dirty="0" err="1" smtClean="0"/>
              <a:t>begint</a:t>
            </a:r>
            <a:r>
              <a:rPr lang="en-US" dirty="0" smtClean="0"/>
              <a:t> met 0 want array </a:t>
            </a:r>
            <a:r>
              <a:rPr lang="en-US" dirty="0" err="1" smtClean="0"/>
              <a:t>begint</a:t>
            </a:r>
            <a:r>
              <a:rPr lang="en-US" dirty="0" smtClean="0"/>
              <a:t> </a:t>
            </a:r>
            <a:r>
              <a:rPr lang="en-US" dirty="0" err="1" smtClean="0"/>
              <a:t>bij</a:t>
            </a:r>
            <a:r>
              <a:rPr lang="en-US" dirty="0" smtClean="0"/>
              <a:t> 0)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5E110-D463-46B4-A12C-3ED694BE6913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6205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Wat is </a:t>
            </a:r>
            <a:r>
              <a:rPr lang="en-US" dirty="0" err="1" smtClean="0"/>
              <a:t>programmeren</a:t>
            </a:r>
            <a:r>
              <a:rPr lang="en-US" dirty="0" smtClean="0"/>
              <a:t>? </a:t>
            </a:r>
            <a:r>
              <a:rPr lang="en-US" dirty="0" err="1" smtClean="0"/>
              <a:t>Ik</a:t>
            </a:r>
            <a:r>
              <a:rPr lang="en-US" dirty="0" smtClean="0"/>
              <a:t> ben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blij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je het </a:t>
            </a:r>
            <a:r>
              <a:rPr lang="en-US" baseline="0" dirty="0" err="1" smtClean="0"/>
              <a:t>vraagt</a:t>
            </a:r>
            <a:r>
              <a:rPr lang="en-US" baseline="0" dirty="0" smtClean="0"/>
              <a:t>.</a:t>
            </a:r>
          </a:p>
          <a:p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Om het in </a:t>
            </a:r>
            <a:r>
              <a:rPr lang="nl-NL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jip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-en-</a:t>
            </a:r>
            <a:r>
              <a:rPr lang="nl-NL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janneketaal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 zwaar ongenuanceerd uit te leggen: het ding in de computer dat het leeuwendeel van het rekenwerk doet, is de CPU.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5E110-D463-46B4-A12C-3ED694BE6913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38586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Dit is in principe een steen, waar elektriciteit in zit.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steen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rock, The Rock)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5E110-D463-46B4-A12C-3ED694BE6913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33969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 waren een keer een paar gasten die zich kapot verveelden en besloten om te kijken wat er gebeurd als stroom in een steen wordt geperst!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5E110-D463-46B4-A12C-3ED694BE6913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28623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 waren een keer een paar gasten die </a:t>
            </a:r>
            <a:r>
              <a:rPr lang="nl-NL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zich kapot verveelden 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</a:t>
            </a:r>
            <a:r>
              <a:rPr lang="nl-NL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besloten om 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 kijken wat er gebeurd als stroom in een steen wordt geperst!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5E110-D463-46B4-A12C-3ED694BE6913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4284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 waren een keer een paar gasten die </a:t>
            </a:r>
            <a:r>
              <a:rPr lang="nl-NL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zich kapot verveelden 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</a:t>
            </a:r>
            <a:r>
              <a:rPr lang="nl-NL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besloten om 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 kijken wat er gebeurd als stroom in een steen wordt geperst!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5E110-D463-46B4-A12C-3ED694BE6913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7784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 waren een keer een paar gasten die zich kapot verveelden en besloten om te kijken wat er gebeurd als stroom in een steen wordt geperst!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5E110-D463-46B4-A12C-3ED694BE6913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29158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Zodoende werd de CPU geboren, die razendsnel met nullen en enen overweg kan omdat hij na geboorte nooit zijn </a:t>
            </a:r>
            <a:r>
              <a:rPr lang="nl-NL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ritalin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heeft gehad.</a:t>
            </a:r>
          </a:p>
          <a:p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Deze steen hebben we gefopt om vele domme </a:t>
            </a:r>
            <a:r>
              <a:rPr lang="nl-NL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calculcaties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op een bizar tempo voor ons te doen. Echt 'slim' kunnen we een </a:t>
            </a:r>
            <a:r>
              <a:rPr lang="nl-NL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nl-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dus niet noemen. Wel tof.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5E110-D463-46B4-A12C-3ED694BE6913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804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05E110-D463-46B4-A12C-3ED694BE6913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7345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9820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99985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3413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4032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71390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2241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7377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33157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7528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0043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0922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82174-E9D9-4DD9-AA26-0F4D806972B1}" type="datetimeFigureOut">
              <a:rPr lang="nl-NL" smtClean="0"/>
              <a:t>16-11-2019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DD742-ECD4-492D-A57F-CCDF0B17441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7635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png"/><Relationship Id="rId7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Programmeren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Caspar Silvester</a:t>
            </a:r>
          </a:p>
          <a:p>
            <a:r>
              <a:rPr lang="en-US" dirty="0" smtClean="0"/>
              <a:t>Steven Hazenberg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8904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mages.squarespace-cdn.com/content/5bd7818f9b7d1521593e0842/1561926158550-CN56J1N99RH7VTMRV56C/have+a+conversation.png?content-type=image%2F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3" t="11500" r="13000" b="11333"/>
          <a:stretch/>
        </p:blipFill>
        <p:spPr bwMode="auto">
          <a:xfrm>
            <a:off x="4005262" y="1223962"/>
            <a:ext cx="4181476" cy="441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images.vexels.com/media/users/3/128118/isolated/preview/a2d02eb571483802db8847430207d4fe-flat-keyboard-icon-by-vexels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8" t="18530" r="5809" b="19147"/>
          <a:stretch/>
        </p:blipFill>
        <p:spPr bwMode="auto">
          <a:xfrm>
            <a:off x="2990850" y="3460466"/>
            <a:ext cx="3105150" cy="2180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871" y="1216536"/>
            <a:ext cx="4179867" cy="44053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b="46027"/>
          <a:stretch/>
        </p:blipFill>
        <p:spPr>
          <a:xfrm>
            <a:off x="4005262" y="1216536"/>
            <a:ext cx="4181476" cy="2378587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6270065" y="3408781"/>
            <a:ext cx="2654860" cy="2399409"/>
            <a:chOff x="7814142" y="1705866"/>
            <a:chExt cx="3813173" cy="344626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814142" y="1705866"/>
              <a:ext cx="3813173" cy="344626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03444" y="2577595"/>
              <a:ext cx="1034567" cy="1702810"/>
            </a:xfrm>
            <a:prstGeom prst="rect">
              <a:avLst/>
            </a:prstGeom>
          </p:spPr>
        </p:pic>
      </p:grpSp>
      <p:pic>
        <p:nvPicPr>
          <p:cNvPr id="2054" name="Picture 6" descr="https://logos-download.com/wp-content/uploads/2016/10/Java_logo_icon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673" y="181329"/>
            <a:ext cx="2953111" cy="165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openwhisk.apache.org/images/runtimes/icon-python-text-color-horz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5942" y="613372"/>
            <a:ext cx="2907571" cy="1221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6689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886200" cy="45910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6101" r="15976" b="7475"/>
          <a:stretch/>
        </p:blipFill>
        <p:spPr>
          <a:xfrm>
            <a:off x="9183109" y="2133600"/>
            <a:ext cx="3175147" cy="42771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138" y="0"/>
            <a:ext cx="3733800" cy="4686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0736" y="2133600"/>
            <a:ext cx="3429000" cy="472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6222" y="2114550"/>
            <a:ext cx="3076575" cy="47434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73308" y="0"/>
            <a:ext cx="2749749" cy="24851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86209" y="183356"/>
            <a:ext cx="1287099" cy="211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95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Inhoudsopgave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0. Wat is </a:t>
            </a:r>
            <a:r>
              <a:rPr lang="en-US" dirty="0" err="1" smtClean="0"/>
              <a:t>programmeren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dirty="0" smtClean="0"/>
              <a:t>1. Code vs </a:t>
            </a:r>
            <a:r>
              <a:rPr lang="en-US" dirty="0" err="1" smtClean="0"/>
              <a:t>concepten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2. </a:t>
            </a:r>
            <a:r>
              <a:rPr lang="en-US" dirty="0" err="1" smtClean="0"/>
              <a:t>Opdrachten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8549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ctr"/>
          <a:lstStyle/>
          <a:p>
            <a:pPr algn="ctr"/>
            <a:r>
              <a:rPr lang="en-US" dirty="0" smtClean="0"/>
              <a:t>Wat </a:t>
            </a:r>
            <a:r>
              <a:rPr lang="en-US" b="1" dirty="0" smtClean="0"/>
              <a:t>is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?</a:t>
            </a:r>
            <a:endParaRPr lang="nl-NL" dirty="0"/>
          </a:p>
        </p:txBody>
      </p:sp>
      <p:grpSp>
        <p:nvGrpSpPr>
          <p:cNvPr id="9" name="Group 8"/>
          <p:cNvGrpSpPr/>
          <p:nvPr/>
        </p:nvGrpSpPr>
        <p:grpSpPr>
          <a:xfrm>
            <a:off x="1673534" y="1625942"/>
            <a:ext cx="8844932" cy="3606117"/>
            <a:chOff x="1673534" y="2212792"/>
            <a:chExt cx="8844932" cy="360611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04451" y="2212792"/>
              <a:ext cx="4314015" cy="3606117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3534" y="2212792"/>
              <a:ext cx="3132586" cy="36061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35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414" y="1555992"/>
            <a:ext cx="3813173" cy="34462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6101" r="15976" b="7475"/>
          <a:stretch/>
        </p:blipFill>
        <p:spPr>
          <a:xfrm>
            <a:off x="4508427" y="1140572"/>
            <a:ext cx="3175147" cy="42771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8717" y="2427721"/>
            <a:ext cx="1034567" cy="170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44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592" y="1296354"/>
            <a:ext cx="1658935" cy="19598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153" y="3446283"/>
            <a:ext cx="1561483" cy="19598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4077" y="3601827"/>
            <a:ext cx="1422450" cy="19598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851" y="1296354"/>
            <a:ext cx="1271128" cy="19598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554875" flipH="1">
            <a:off x="3131332" y="3601827"/>
            <a:ext cx="1422450" cy="1959820"/>
          </a:xfrm>
          <a:prstGeom prst="rect">
            <a:avLst/>
          </a:prstGeom>
        </p:spPr>
      </p:pic>
      <p:sp>
        <p:nvSpPr>
          <p:cNvPr id="11" name="Rounded Rectangular Callout 10"/>
          <p:cNvSpPr/>
          <p:nvPr/>
        </p:nvSpPr>
        <p:spPr>
          <a:xfrm>
            <a:off x="5036903" y="2466975"/>
            <a:ext cx="2011597" cy="1134852"/>
          </a:xfrm>
          <a:prstGeom prst="wedgeRoundRectCallout">
            <a:avLst>
              <a:gd name="adj1" fmla="val -68073"/>
              <a:gd name="adj2" fmla="val 47259"/>
              <a:gd name="adj3" fmla="val 16667"/>
            </a:avLst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Dudes, </a:t>
            </a:r>
            <a:r>
              <a:rPr lang="en-US" dirty="0" err="1" smtClean="0"/>
              <a:t>ik</a:t>
            </a:r>
            <a:r>
              <a:rPr lang="en-US" dirty="0" smtClean="0"/>
              <a:t> </a:t>
            </a:r>
            <a:r>
              <a:rPr lang="en-US" dirty="0" err="1" smtClean="0"/>
              <a:t>verveel</a:t>
            </a:r>
            <a:r>
              <a:rPr lang="en-US" dirty="0" smtClean="0"/>
              <a:t> me </a:t>
            </a:r>
            <a:r>
              <a:rPr lang="en-US" dirty="0" err="1" smtClean="0"/>
              <a:t>kapot</a:t>
            </a:r>
            <a:r>
              <a:rPr lang="en-US" dirty="0" smtClean="0"/>
              <a:t>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0533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592" y="1296354"/>
            <a:ext cx="1658935" cy="19598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153" y="3446283"/>
            <a:ext cx="1561483" cy="19598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4077" y="3601827"/>
            <a:ext cx="1422450" cy="19598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851" y="1296354"/>
            <a:ext cx="1271128" cy="19598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5842" y="-3643648"/>
            <a:ext cx="3813173" cy="344626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586428">
            <a:off x="2667591" y="1296354"/>
            <a:ext cx="1658935" cy="1959820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>
          <a:xfrm>
            <a:off x="4326527" y="421090"/>
            <a:ext cx="2057400" cy="875264"/>
          </a:xfrm>
          <a:prstGeom prst="wedgeRoundRectCallout">
            <a:avLst>
              <a:gd name="adj1" fmla="val -47684"/>
              <a:gd name="adj2" fmla="val 79912"/>
              <a:gd name="adj3" fmla="val 16667"/>
            </a:avLst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Yo</a:t>
            </a:r>
            <a:r>
              <a:rPr lang="en-US" dirty="0" smtClean="0"/>
              <a:t>, </a:t>
            </a:r>
            <a:r>
              <a:rPr lang="en-US" dirty="0" err="1" smtClean="0"/>
              <a:t>weet</a:t>
            </a:r>
            <a:r>
              <a:rPr lang="en-US" dirty="0" smtClean="0"/>
              <a:t> je wat </a:t>
            </a:r>
            <a:r>
              <a:rPr lang="en-US" dirty="0" err="1" smtClean="0"/>
              <a:t>grappig</a:t>
            </a:r>
            <a:r>
              <a:rPr lang="en-US" dirty="0" smtClean="0"/>
              <a:t> </a:t>
            </a:r>
            <a:r>
              <a:rPr lang="en-US" dirty="0" err="1" smtClean="0"/>
              <a:t>zou</a:t>
            </a:r>
            <a:r>
              <a:rPr lang="en-US" dirty="0" smtClean="0"/>
              <a:t> </a:t>
            </a:r>
            <a:r>
              <a:rPr lang="en-US" dirty="0" err="1" smtClean="0"/>
              <a:t>zijn</a:t>
            </a:r>
            <a:r>
              <a:rPr lang="en-US" dirty="0" smtClean="0"/>
              <a:t>?</a:t>
            </a:r>
            <a:endParaRPr lang="nl-NL" dirty="0"/>
          </a:p>
        </p:txBody>
      </p:sp>
      <p:sp>
        <p:nvSpPr>
          <p:cNvPr id="15" name="Rounded Rectangular Callout 14"/>
          <p:cNvSpPr/>
          <p:nvPr/>
        </p:nvSpPr>
        <p:spPr>
          <a:xfrm>
            <a:off x="468614" y="190205"/>
            <a:ext cx="1655462" cy="668517"/>
          </a:xfrm>
          <a:prstGeom prst="wedgeRoundRectCallout">
            <a:avLst>
              <a:gd name="adj1" fmla="val -2421"/>
              <a:gd name="adj2" fmla="val 88146"/>
              <a:gd name="adj3" fmla="val 16667"/>
            </a:avLst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Jou</a:t>
            </a:r>
            <a:r>
              <a:rPr lang="en-US" dirty="0" smtClean="0"/>
              <a:t> </a:t>
            </a:r>
            <a:r>
              <a:rPr lang="en-US" dirty="0" err="1" smtClean="0"/>
              <a:t>slaan</a:t>
            </a:r>
            <a:r>
              <a:rPr lang="en-US" dirty="0" smtClean="0"/>
              <a:t>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72363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1.11111E-6 L 0.13398 0.7824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93" y="39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153" y="3446283"/>
            <a:ext cx="1561483" cy="19598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4077" y="3601827"/>
            <a:ext cx="1422450" cy="19598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851" y="1296354"/>
            <a:ext cx="1271128" cy="19598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586428">
            <a:off x="2667591" y="1296354"/>
            <a:ext cx="1658935" cy="19598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14142" y="1705866"/>
            <a:ext cx="3813173" cy="3446269"/>
          </a:xfrm>
          <a:prstGeom prst="rect">
            <a:avLst/>
          </a:prstGeom>
        </p:spPr>
      </p:pic>
      <p:sp>
        <p:nvSpPr>
          <p:cNvPr id="2" name="Rounded Rectangular Callout 1"/>
          <p:cNvSpPr/>
          <p:nvPr/>
        </p:nvSpPr>
        <p:spPr>
          <a:xfrm>
            <a:off x="1343025" y="5882189"/>
            <a:ext cx="2076450" cy="715328"/>
          </a:xfrm>
          <a:prstGeom prst="wedgeRoundRectCallout">
            <a:avLst>
              <a:gd name="adj1" fmla="val -25421"/>
              <a:gd name="adj2" fmla="val -101282"/>
              <a:gd name="adj3" fmla="val 16667"/>
            </a:avLst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Nee, </a:t>
            </a:r>
            <a:r>
              <a:rPr lang="en-US" dirty="0" err="1" smtClean="0"/>
              <a:t>gozer</a:t>
            </a:r>
            <a:r>
              <a:rPr lang="en-US" dirty="0" smtClean="0"/>
              <a:t>, wtf</a:t>
            </a:r>
            <a:endParaRPr lang="nl-NL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88283">
            <a:off x="1020053" y="3446283"/>
            <a:ext cx="1561483" cy="1959820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>
          <a:xfrm>
            <a:off x="4610968" y="5401427"/>
            <a:ext cx="2390775" cy="961524"/>
          </a:xfrm>
          <a:prstGeom prst="wedgeRoundRectCallout">
            <a:avLst>
              <a:gd name="adj1" fmla="val -53901"/>
              <a:gd name="adj2" fmla="val -84700"/>
              <a:gd name="adj3" fmla="val 16667"/>
            </a:avLst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Yo</a:t>
            </a:r>
            <a:r>
              <a:rPr lang="en-US" dirty="0" smtClean="0"/>
              <a:t> dude Obama, prop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stroom</a:t>
            </a:r>
            <a:r>
              <a:rPr lang="en-US" dirty="0" smtClean="0"/>
              <a:t> in die </a:t>
            </a:r>
            <a:r>
              <a:rPr lang="en-US" dirty="0" err="1" smtClean="0"/>
              <a:t>steen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8448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4142" y="1705866"/>
            <a:ext cx="3813173" cy="344626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9775" y="1443909"/>
            <a:ext cx="1034567" cy="170281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592" y="1296354"/>
            <a:ext cx="1658935" cy="19598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8153" y="3446283"/>
            <a:ext cx="1561483" cy="19598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4077" y="3601827"/>
            <a:ext cx="1422450" cy="19598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8851" y="1296354"/>
            <a:ext cx="1271128" cy="1959820"/>
          </a:xfrm>
          <a:prstGeom prst="rect">
            <a:avLst/>
          </a:prstGeom>
        </p:spPr>
      </p:pic>
      <p:sp>
        <p:nvSpPr>
          <p:cNvPr id="11" name="Rounded Rectangular Callout 10"/>
          <p:cNvSpPr/>
          <p:nvPr/>
        </p:nvSpPr>
        <p:spPr>
          <a:xfrm>
            <a:off x="4484453" y="686754"/>
            <a:ext cx="1192447" cy="609600"/>
          </a:xfrm>
          <a:prstGeom prst="wedgeRoundRectCallout">
            <a:avLst>
              <a:gd name="adj1" fmla="val -68073"/>
              <a:gd name="adj2" fmla="val 47259"/>
              <a:gd name="adj3" fmla="val 16667"/>
            </a:avLst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Aight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0073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22222E-6 L 0.07292 -2.22222E-6 L 0.07292 0.02384 L 0.14583 0.02384 L 0.14583 0.04792 L 0.21888 0.04792 L 0.21888 0.07176 L 0.2918 0.07176 L 0.2918 0.09584 L 0.36484 0.09584 L 0.36484 0.11968 L 0.43776 0.11968 L 0.43776 0.14375 L 0.51081 0.14375 L 0.51081 0.16783 " pathEditMode="relative" rAng="0" ptsTypes="AAAAAAAAAAAAAAA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534" y="8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476250"/>
            <a:ext cx="781414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 smtClean="0"/>
              <a:t>0    1</a:t>
            </a:r>
            <a:endParaRPr lang="nl-NL" sz="115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4142" y="1705866"/>
            <a:ext cx="3813173" cy="34462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3444" y="2577595"/>
            <a:ext cx="1034567" cy="17028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8375" y="2807628"/>
            <a:ext cx="3183434" cy="405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22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304</Words>
  <Application>Microsoft Office PowerPoint</Application>
  <PresentationFormat>Widescreen</PresentationFormat>
  <Paragraphs>35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Programmeren</vt:lpstr>
      <vt:lpstr>Inhoudsopgave</vt:lpstr>
      <vt:lpstr>Wat is programmeren?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Programmeren</dc:title>
  <dc:creator>Steven</dc:creator>
  <cp:lastModifiedBy>Steven</cp:lastModifiedBy>
  <cp:revision>21</cp:revision>
  <dcterms:created xsi:type="dcterms:W3CDTF">2019-11-16T09:47:01Z</dcterms:created>
  <dcterms:modified xsi:type="dcterms:W3CDTF">2019-11-16T16:59:23Z</dcterms:modified>
</cp:coreProperties>
</file>

<file path=docProps/thumbnail.jpeg>
</file>